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4" r:id="rId8"/>
    <p:sldId id="263" r:id="rId9"/>
    <p:sldId id="262" r:id="rId10"/>
    <p:sldId id="261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756" y="-6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DE4-E3A8-4AA4-927C-1997891FD80E}" type="datetimeFigureOut">
              <a:rPr lang="zh-CN" altLang="en-US" smtClean="0"/>
              <a:t>2026.09.11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E3341-1104-4F93-9C68-6F37681476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DE4-E3A8-4AA4-927C-1997891FD80E}" type="datetimeFigureOut">
              <a:rPr lang="zh-CN" altLang="en-US" smtClean="0"/>
              <a:t>2026.09.11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E3341-1104-4F93-9C68-6F37681476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DE4-E3A8-4AA4-927C-1997891FD80E}" type="datetimeFigureOut">
              <a:rPr lang="zh-CN" altLang="en-US" smtClean="0"/>
              <a:t>2026.09.11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E3341-1104-4F93-9C68-6F37681476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DE4-E3A8-4AA4-927C-1997891FD80E}" type="datetimeFigureOut">
              <a:rPr lang="zh-CN" altLang="en-US" smtClean="0"/>
              <a:t>2026.09.11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E3341-1104-4F93-9C68-6F37681476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DE4-E3A8-4AA4-927C-1997891FD80E}" type="datetimeFigureOut">
              <a:rPr lang="zh-CN" altLang="en-US" smtClean="0"/>
              <a:t>2026.09.11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E3341-1104-4F93-9C68-6F37681476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DE4-E3A8-4AA4-927C-1997891FD80E}" type="datetimeFigureOut">
              <a:rPr lang="zh-CN" altLang="en-US" smtClean="0"/>
              <a:t>2026.09.11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E3341-1104-4F93-9C68-6F37681476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DE4-E3A8-4AA4-927C-1997891FD80E}" type="datetimeFigureOut">
              <a:rPr lang="zh-CN" altLang="en-US" smtClean="0"/>
              <a:t>2026.09.11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E3341-1104-4F93-9C68-6F37681476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DE4-E3A8-4AA4-927C-1997891FD80E}" type="datetimeFigureOut">
              <a:rPr lang="zh-CN" altLang="en-US" smtClean="0"/>
              <a:t>2026.09.11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E3341-1104-4F93-9C68-6F37681476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DE4-E3A8-4AA4-927C-1997891FD80E}" type="datetimeFigureOut">
              <a:rPr lang="zh-CN" altLang="en-US" smtClean="0"/>
              <a:t>2026.09.11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E3341-1104-4F93-9C68-6F37681476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DE4-E3A8-4AA4-927C-1997891FD80E}" type="datetimeFigureOut">
              <a:rPr lang="zh-CN" altLang="en-US" smtClean="0"/>
              <a:t>2026.09.11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E3341-1104-4F93-9C68-6F37681476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9CDE4-E3A8-4AA4-927C-1997891FD80E}" type="datetimeFigureOut">
              <a:rPr lang="zh-CN" altLang="en-US" smtClean="0"/>
              <a:t>2026.09.11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E3341-1104-4F93-9C68-6F37681476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9CDE4-E3A8-4AA4-927C-1997891FD80E}" type="datetimeFigureOut">
              <a:rPr lang="zh-CN" altLang="en-US" smtClean="0"/>
              <a:t>2026.09.11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E3341-1104-4F93-9C68-6F37681476E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353187"/>
            <a:ext cx="8516112" cy="479031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214296"/>
            <a:ext cx="8444674" cy="4750129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4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357172"/>
            <a:ext cx="8301798" cy="4669761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16" y="357172"/>
            <a:ext cx="8516112" cy="479031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6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16" y="357172"/>
            <a:ext cx="8444674" cy="4750129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7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8890031" cy="5000642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3" y="0"/>
            <a:ext cx="9017031" cy="507208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9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8890031" cy="5000642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1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80350"/>
            <a:ext cx="9001156" cy="506315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1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06" y="0"/>
            <a:ext cx="9144000" cy="51435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1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1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285734"/>
            <a:ext cx="8444674" cy="4750129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14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1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16" y="0"/>
            <a:ext cx="7532539" cy="4594225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16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17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1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19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2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2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2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2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24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2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26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27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2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29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3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 descr="3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06" y="0"/>
            <a:ext cx="9072594" cy="5103334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3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34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3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072594" cy="5103334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0</Words>
  <Application>Microsoft Office PowerPoint</Application>
  <PresentationFormat>全屏显示(16:9)</PresentationFormat>
  <Paragraphs>0</Paragraphs>
  <Slides>34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35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Lenovo</dc:creator>
  <cp:lastModifiedBy>Lenovo</cp:lastModifiedBy>
  <cp:revision>4</cp:revision>
  <dcterms:created xsi:type="dcterms:W3CDTF">2026-09-11T01:37:24Z</dcterms:created>
  <dcterms:modified xsi:type="dcterms:W3CDTF">2026-09-11T02:13:07Z</dcterms:modified>
</cp:coreProperties>
</file>